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79" r:id="rId4"/>
    <p:sldId id="278" r:id="rId5"/>
    <p:sldId id="258" r:id="rId6"/>
    <p:sldId id="259" r:id="rId7"/>
    <p:sldId id="280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81" r:id="rId17"/>
    <p:sldId id="269" r:id="rId18"/>
    <p:sldId id="270" r:id="rId19"/>
    <p:sldId id="271" r:id="rId20"/>
    <p:sldId id="272" r:id="rId21"/>
    <p:sldId id="273" r:id="rId22"/>
    <p:sldId id="288" r:id="rId23"/>
    <p:sldId id="282" r:id="rId24"/>
    <p:sldId id="283" r:id="rId25"/>
    <p:sldId id="284" r:id="rId26"/>
    <p:sldId id="285" r:id="rId27"/>
    <p:sldId id="286" r:id="rId28"/>
    <p:sldId id="287" r:id="rId29"/>
    <p:sldId id="289" r:id="rId30"/>
    <p:sldId id="290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OS ITURBE GIL" initials="CIG" lastIdx="1" clrIdx="0">
    <p:extLst>
      <p:ext uri="{19B8F6BF-5375-455C-9EA6-DF929625EA0E}">
        <p15:presenceInfo xmlns:p15="http://schemas.microsoft.com/office/powerpoint/2012/main" userId="CARLOS ITURBE GI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5T23:45:46.954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547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0191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1898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264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720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8911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5582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225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07618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0215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78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AEC8DE5-B680-4CFD-BB85-D39F754CB36D}" type="datetimeFigureOut">
              <a:rPr lang="es-MX" smtClean="0"/>
              <a:t>15/09/2020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37D525A-9351-462F-8ED9-D05B8773C3CF}" type="slidenum">
              <a:rPr lang="es-MX" smtClean="0"/>
              <a:t>‹Nº›</a:t>
            </a:fld>
            <a:endParaRPr lang="es-MX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03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tlab/ref/tail.html" TargetMode="External"/><Relationship Id="rId2" Type="http://schemas.openxmlformats.org/officeDocument/2006/relationships/hyperlink" Target="https://www.mathworks.com/help/matlab/ref/head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6762B12-13F9-4299-B7B1-38E399E94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337" y="5375366"/>
            <a:ext cx="10113264" cy="822960"/>
          </a:xfrm>
        </p:spPr>
        <p:txBody>
          <a:bodyPr/>
          <a:lstStyle/>
          <a:p>
            <a:pPr algn="ctr"/>
            <a:r>
              <a:rPr lang="es-MX" sz="4000" b="1" dirty="0"/>
              <a:t>WORKFLOW</a:t>
            </a:r>
            <a:r>
              <a:rPr lang="es-MX" sz="6000" b="1" dirty="0"/>
              <a:t> </a:t>
            </a:r>
          </a:p>
        </p:txBody>
      </p:sp>
      <p:pic>
        <p:nvPicPr>
          <p:cNvPr id="1026" name="Picture 2" descr="Resultado de imagen para Data science image">
            <a:extLst>
              <a:ext uri="{FF2B5EF4-FFF2-40B4-BE49-F238E27FC236}">
                <a16:creationId xmlns:a16="http://schemas.microsoft.com/office/drawing/2014/main" id="{35335A9F-7E01-49B0-81F2-CC9822E0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39" y="1556697"/>
            <a:ext cx="6819867" cy="229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2345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73C0D94-92F4-4A66-8C75-8F4C5427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71" y="621545"/>
            <a:ext cx="10795055" cy="567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11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AC9D969-AF49-4DFE-BF52-7CDC83AEC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185" y="1152915"/>
            <a:ext cx="10091630" cy="51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55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F540B05-9DE9-4612-8B1B-12F6DA69A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342" y="656124"/>
            <a:ext cx="10253315" cy="524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7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C1B5C40-2F8F-4814-89C7-785BDF98C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69" y="563807"/>
            <a:ext cx="10847662" cy="537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5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B37E8B2-095D-42E9-B109-C2105E952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88" y="1034868"/>
            <a:ext cx="10172023" cy="47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5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D1A086F-C9F0-4F47-9E17-EC3E24B54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4" t="33872" r="24509" b="16267"/>
          <a:stretch/>
        </p:blipFill>
        <p:spPr>
          <a:xfrm>
            <a:off x="2056117" y="670861"/>
            <a:ext cx="7719934" cy="51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3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05C3D52-EA28-4AC2-9ABB-E7B16A03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84" y="183545"/>
            <a:ext cx="9979104" cy="573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60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0D1813-F96B-4572-9DDA-F69BB80D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92" y="775897"/>
            <a:ext cx="10396616" cy="490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769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5D0C62E-9555-48E5-8FAB-8329B54A5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4" t="33872" r="24509" b="16267"/>
          <a:stretch/>
        </p:blipFill>
        <p:spPr>
          <a:xfrm>
            <a:off x="2083633" y="749507"/>
            <a:ext cx="7719934" cy="51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803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9538D40-6B1C-4EC5-8C53-F5EC69E3B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65" y="552449"/>
            <a:ext cx="8810714" cy="553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67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D48922A-DD9E-40A7-8F62-DAEB2E458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4" t="33872" r="24509" b="16267"/>
          <a:stretch/>
        </p:blipFill>
        <p:spPr>
          <a:xfrm>
            <a:off x="2236033" y="777857"/>
            <a:ext cx="7719934" cy="51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6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62F4517-9461-48BC-A836-A58DF8ADB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439" y="638145"/>
            <a:ext cx="9619614" cy="511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0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9B00C5-C3EA-4023-85D5-2F14F5E0E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21" y="771098"/>
            <a:ext cx="7299357" cy="563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3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600" dirty="0" err="1">
                <a:solidFill>
                  <a:schemeClr val="bg2">
                    <a:lumMod val="50000"/>
                  </a:schemeClr>
                </a:solidFill>
              </a:rPr>
              <a:t>Exploratory</a:t>
            </a:r>
            <a:r>
              <a:rPr lang="es-MX" sz="6600" dirty="0">
                <a:solidFill>
                  <a:schemeClr val="bg2">
                    <a:lumMod val="50000"/>
                  </a:schemeClr>
                </a:solidFill>
              </a:rPr>
              <a:t> data </a:t>
            </a:r>
            <a:r>
              <a:rPr lang="es-MX" sz="6600" dirty="0" err="1">
                <a:solidFill>
                  <a:schemeClr val="bg2">
                    <a:lumMod val="50000"/>
                  </a:schemeClr>
                </a:solidFill>
              </a:rPr>
              <a:t>analisis</a:t>
            </a:r>
            <a:endParaRPr lang="es-MX" sz="6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41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07C6F63-9FA9-404C-8334-E9498F0170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8" t="33135" r="45357" b="23415"/>
          <a:stretch/>
        </p:blipFill>
        <p:spPr>
          <a:xfrm>
            <a:off x="799010" y="437604"/>
            <a:ext cx="10593979" cy="572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52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947E83-9DE7-427B-812F-B4C0BBB01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uiimport</a:t>
            </a:r>
            <a:r>
              <a:rPr lang="es-MX" dirty="0"/>
              <a:t> (‘.formato’)  -   importar </a:t>
            </a:r>
          </a:p>
          <a:p>
            <a:r>
              <a:rPr lang="es-MX" dirty="0"/>
              <a:t>Day </a:t>
            </a:r>
            <a:r>
              <a:rPr lang="es-MX" dirty="0" err="1"/>
              <a:t>year</a:t>
            </a:r>
            <a:r>
              <a:rPr lang="es-MX" dirty="0"/>
              <a:t> </a:t>
            </a:r>
            <a:r>
              <a:rPr lang="es-MX" dirty="0" err="1"/>
              <a:t>month</a:t>
            </a:r>
            <a:r>
              <a:rPr lang="es-MX" dirty="0"/>
              <a:t> as a </a:t>
            </a:r>
            <a:r>
              <a:rPr lang="es-MX" dirty="0" err="1"/>
              <a:t>function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datatype</a:t>
            </a:r>
            <a:endParaRPr lang="es-MX" dirty="0"/>
          </a:p>
          <a:p>
            <a:r>
              <a:rPr lang="es-MX" dirty="0" err="1"/>
              <a:t>Linspace</a:t>
            </a:r>
            <a:r>
              <a:rPr lang="es-MX" dirty="0"/>
              <a:t>()  </a:t>
            </a:r>
          </a:p>
          <a:p>
            <a:r>
              <a:rPr lang="es-MX" dirty="0" err="1"/>
              <a:t>Summary</a:t>
            </a:r>
            <a:r>
              <a:rPr lang="es-MX" dirty="0"/>
              <a:t>()</a:t>
            </a:r>
          </a:p>
          <a:p>
            <a:r>
              <a:rPr lang="es-MX" dirty="0" err="1"/>
              <a:t>Std</a:t>
            </a:r>
            <a:r>
              <a:rPr lang="es-MX" dirty="0"/>
              <a:t>(,’</a:t>
            </a:r>
            <a:r>
              <a:rPr lang="es-MX" dirty="0" err="1"/>
              <a:t>omitnan</a:t>
            </a:r>
            <a:r>
              <a:rPr lang="es-MX" dirty="0"/>
              <a:t>’)</a:t>
            </a:r>
          </a:p>
          <a:p>
            <a:r>
              <a:rPr lang="es-MX" dirty="0" err="1"/>
              <a:t>Corr</a:t>
            </a:r>
            <a:r>
              <a:rPr lang="es-MX" dirty="0"/>
              <a:t>()</a:t>
            </a:r>
          </a:p>
          <a:p>
            <a:r>
              <a:rPr lang="es-MX" dirty="0" err="1"/>
              <a:t>Groupsummary</a:t>
            </a:r>
            <a:r>
              <a:rPr lang="es-MX" dirty="0"/>
              <a:t> </a:t>
            </a:r>
          </a:p>
          <a:p>
            <a:r>
              <a:rPr lang="es-MX" dirty="0" err="1"/>
              <a:t>Summary</a:t>
            </a:r>
            <a:r>
              <a:rPr lang="es-MX" dirty="0"/>
              <a:t> 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3F3BE86-0B59-467E-8335-AAC08F50BE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5" r="16476"/>
          <a:stretch/>
        </p:blipFill>
        <p:spPr>
          <a:xfrm>
            <a:off x="6426926" y="1878391"/>
            <a:ext cx="5225143" cy="98237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36B7662-0A5D-4635-AA40-C29E105E3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643" t="7026" r="12143" b="66294"/>
          <a:stretch/>
        </p:blipFill>
        <p:spPr>
          <a:xfrm>
            <a:off x="8125096" y="3082835"/>
            <a:ext cx="1489167" cy="1828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3578D20-60F2-4A35-A294-C2CA64D28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58" y="5656247"/>
            <a:ext cx="8152021" cy="42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05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B8706-5FEB-44E6-9711-8F90713D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8B1F5A-B5D1-4FAC-9D6F-3D0D7CF92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6382EE-4CF5-4EFA-9FCD-73CC365DC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69"/>
          <a:stretch/>
        </p:blipFill>
        <p:spPr>
          <a:xfrm>
            <a:off x="1381094" y="286603"/>
            <a:ext cx="8437463" cy="591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19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2FD68A-63FE-4CD5-A0D0-E2213A743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225" y="575718"/>
            <a:ext cx="7658100" cy="63817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9D3BE82D-B156-4F93-858D-D81B4B3D3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9225" y="1624421"/>
            <a:ext cx="8026581" cy="277773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86341BC-6BF1-47D9-8CEB-0D752CC2D3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536" t="43212" r="46214" b="50023"/>
          <a:stretch/>
        </p:blipFill>
        <p:spPr>
          <a:xfrm>
            <a:off x="770707" y="4541631"/>
            <a:ext cx="9471541" cy="81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5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48B8E-E58A-41E2-9FB9-5A0B97F2A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567425-9591-4C06-A756-D74EB7FBE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 err="1"/>
              <a:t>Geobasemap</a:t>
            </a:r>
            <a:r>
              <a:rPr lang="es-MX" dirty="0"/>
              <a:t>(‘’</a:t>
            </a:r>
            <a:r>
              <a:rPr lang="es-MX" dirty="0" err="1"/>
              <a:t>colorterrain</a:t>
            </a:r>
            <a:r>
              <a:rPr lang="es-MX" dirty="0"/>
              <a:t>)</a:t>
            </a:r>
          </a:p>
          <a:p>
            <a:r>
              <a:rPr lang="es-MX" dirty="0" err="1"/>
              <a:t>Geodensityplot</a:t>
            </a:r>
            <a:r>
              <a:rPr lang="es-MX" dirty="0"/>
              <a:t>()</a:t>
            </a:r>
          </a:p>
          <a:p>
            <a:r>
              <a:rPr lang="es-MX" dirty="0"/>
              <a:t> </a:t>
            </a:r>
            <a:r>
              <a:rPr lang="es-MX" u="sng" dirty="0">
                <a:hlinkClick r:id="rId2"/>
              </a:rPr>
              <a:t>head</a:t>
            </a:r>
            <a:r>
              <a:rPr lang="es-MX" dirty="0"/>
              <a:t> </a:t>
            </a:r>
            <a:r>
              <a:rPr lang="es-MX" dirty="0" err="1"/>
              <a:t>or</a:t>
            </a:r>
            <a:r>
              <a:rPr lang="es-MX" dirty="0"/>
              <a:t> </a:t>
            </a:r>
            <a:r>
              <a:rPr lang="es-MX" u="sng" dirty="0" err="1">
                <a:hlinkClick r:id="rId3"/>
              </a:rPr>
              <a:t>tail</a:t>
            </a:r>
            <a:r>
              <a:rPr lang="es-MX" dirty="0"/>
              <a:t> </a:t>
            </a:r>
            <a:r>
              <a:rPr lang="es-MX" dirty="0" err="1"/>
              <a:t>function</a:t>
            </a:r>
            <a:r>
              <a:rPr lang="es-MX" dirty="0"/>
              <a:t> </a:t>
            </a:r>
          </a:p>
          <a:p>
            <a:r>
              <a:rPr lang="es-MX" dirty="0" err="1"/>
              <a:t>Geoscatter</a:t>
            </a:r>
            <a:endParaRPr lang="es-MX" dirty="0"/>
          </a:p>
          <a:p>
            <a:r>
              <a:rPr lang="es-MX" dirty="0" err="1"/>
              <a:t>Linspace</a:t>
            </a:r>
            <a:r>
              <a:rPr lang="es-MX" dirty="0"/>
              <a:t> </a:t>
            </a:r>
          </a:p>
          <a:p>
            <a:r>
              <a:rPr lang="es-MX" dirty="0" err="1"/>
              <a:t>Logspace</a:t>
            </a:r>
            <a:r>
              <a:rPr lang="es-MX" dirty="0"/>
              <a:t> 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41428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0C9AF01-AC8D-4BA5-987C-6E558861F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356" y="1048219"/>
            <a:ext cx="10337292" cy="47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72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959B9C6-11B2-4498-829A-CE3C8C13E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731" y="521208"/>
            <a:ext cx="11211378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65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3AE80A1-BE2D-444D-BB0B-9D5A9EA9F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12" y="612049"/>
            <a:ext cx="8897575" cy="53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057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0F91AFE1-BAFF-4622-80D5-98E4DA2417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0430" y="905933"/>
            <a:ext cx="9163144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1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does a box plot tell you? | Simply Psychology">
            <a:extLst>
              <a:ext uri="{FF2B5EF4-FFF2-40B4-BE49-F238E27FC236}">
                <a16:creationId xmlns:a16="http://schemas.microsoft.com/office/drawing/2014/main" id="{6833D0F4-ABC2-4CD5-890A-33B479416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28" y="761890"/>
            <a:ext cx="10397943" cy="533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687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FE4AB-A915-4A00-B62B-3900637F9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374" y="235132"/>
            <a:ext cx="10058400" cy="5372705"/>
          </a:xfrm>
        </p:spPr>
        <p:txBody>
          <a:bodyPr>
            <a:normAutofit lnSpcReduction="10000"/>
          </a:bodyPr>
          <a:lstStyle/>
          <a:p>
            <a:r>
              <a:rPr lang="es-MX" sz="1900" dirty="0" err="1"/>
              <a:t>Extractbetween</a:t>
            </a:r>
            <a:r>
              <a:rPr lang="es-MX" sz="1900" dirty="0"/>
              <a:t>()</a:t>
            </a:r>
          </a:p>
          <a:p>
            <a:r>
              <a:rPr lang="es-MX" sz="1900" dirty="0"/>
              <a:t>Erase()</a:t>
            </a:r>
          </a:p>
          <a:p>
            <a:r>
              <a:rPr lang="es-MX" sz="1900" dirty="0" err="1"/>
              <a:t>Unique</a:t>
            </a:r>
            <a:r>
              <a:rPr lang="es-MX" sz="1900" dirty="0"/>
              <a:t>()</a:t>
            </a:r>
          </a:p>
          <a:p>
            <a:r>
              <a:rPr lang="es-MX" sz="1900" dirty="0" err="1"/>
              <a:t>Replace</a:t>
            </a:r>
            <a:r>
              <a:rPr lang="es-MX" sz="1900" dirty="0"/>
              <a:t>()</a:t>
            </a:r>
          </a:p>
          <a:p>
            <a:r>
              <a:rPr lang="es-MX" sz="1900" dirty="0" err="1"/>
              <a:t>Contains</a:t>
            </a:r>
            <a:r>
              <a:rPr lang="es-MX" sz="1900" dirty="0"/>
              <a:t>()</a:t>
            </a:r>
          </a:p>
          <a:p>
            <a:r>
              <a:rPr lang="es-MX" sz="1900" dirty="0" err="1"/>
              <a:t>Characters</a:t>
            </a:r>
            <a:r>
              <a:rPr lang="es-MX" sz="1900" dirty="0"/>
              <a:t> and </a:t>
            </a:r>
            <a:r>
              <a:rPr lang="es-MX" sz="1900" dirty="0" err="1"/>
              <a:t>strings</a:t>
            </a:r>
            <a:endParaRPr lang="es-MX" sz="1900" dirty="0"/>
          </a:p>
          <a:p>
            <a:endParaRPr lang="es-MX" sz="1900" dirty="0"/>
          </a:p>
          <a:p>
            <a:pPr marL="0" indent="0">
              <a:buNone/>
            </a:pPr>
            <a:r>
              <a:rPr lang="es-MX" sz="1900" dirty="0" err="1"/>
              <a:t>Duartion</a:t>
            </a:r>
            <a:r>
              <a:rPr lang="es-MX" sz="1900" dirty="0"/>
              <a:t>()</a:t>
            </a:r>
          </a:p>
          <a:p>
            <a:pPr marL="0" indent="0">
              <a:buNone/>
            </a:pPr>
            <a:r>
              <a:rPr lang="es-MX" sz="1900" dirty="0" err="1"/>
              <a:t>calendarDuration</a:t>
            </a:r>
            <a:r>
              <a:rPr lang="es-MX" sz="1900" dirty="0"/>
              <a:t>()</a:t>
            </a:r>
          </a:p>
          <a:p>
            <a:pPr marL="0" indent="0">
              <a:buNone/>
            </a:pPr>
            <a:r>
              <a:rPr lang="es-MX" sz="1900" dirty="0" err="1"/>
              <a:t>Datetime</a:t>
            </a:r>
            <a:r>
              <a:rPr lang="es-MX" sz="1900" dirty="0"/>
              <a:t>()</a:t>
            </a:r>
          </a:p>
          <a:p>
            <a:pPr marL="0" indent="0">
              <a:buNone/>
            </a:pPr>
            <a:r>
              <a:rPr lang="es-MX" sz="1900" dirty="0"/>
              <a:t>Dates and times</a:t>
            </a:r>
          </a:p>
          <a:p>
            <a:pPr marL="0" indent="0">
              <a:buNone/>
            </a:pPr>
            <a:r>
              <a:rPr lang="es-MX" sz="1900" dirty="0"/>
              <a:t>Variable.”</a:t>
            </a:r>
            <a:r>
              <a:rPr lang="es-MX" sz="1900" dirty="0" err="1"/>
              <a:t>hour,day,minute,second,month,Year</a:t>
            </a:r>
            <a:r>
              <a:rPr lang="es-MX" sz="1900" dirty="0"/>
              <a:t> “</a:t>
            </a:r>
          </a:p>
          <a:p>
            <a:pPr marL="0" indent="0">
              <a:buNone/>
            </a:pPr>
            <a:r>
              <a:rPr lang="en-US" sz="1900" dirty="0" err="1"/>
              <a:t>caldays</a:t>
            </a:r>
            <a:r>
              <a:rPr lang="en-US" sz="1900" dirty="0"/>
              <a:t>, </a:t>
            </a:r>
            <a:r>
              <a:rPr lang="en-US" sz="1900" dirty="0" err="1"/>
              <a:t>calweeks</a:t>
            </a:r>
            <a:r>
              <a:rPr lang="en-US" sz="1900" dirty="0"/>
              <a:t>, </a:t>
            </a:r>
            <a:r>
              <a:rPr lang="en-US" sz="1900" dirty="0" err="1"/>
              <a:t>calquarters</a:t>
            </a:r>
            <a:r>
              <a:rPr lang="en-US" sz="1900" dirty="0"/>
              <a:t>, and </a:t>
            </a:r>
            <a:r>
              <a:rPr lang="en-US" sz="1900" dirty="0" err="1"/>
              <a:t>calyears</a:t>
            </a:r>
            <a:r>
              <a:rPr lang="en-US" sz="1900" dirty="0"/>
              <a:t>, </a:t>
            </a:r>
            <a:r>
              <a:rPr lang="en-US" sz="1900" dirty="0" err="1"/>
              <a:t>calmonth</a:t>
            </a:r>
            <a:r>
              <a:rPr lang="en-US" sz="1900" dirty="0"/>
              <a:t> s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B8B078C-2455-458F-A70D-CBED4962C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59" y="1819547"/>
            <a:ext cx="8387715" cy="4533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462853-2335-4915-B8D8-6AB70DCE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072" y="2373932"/>
            <a:ext cx="7838874" cy="4533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02D4BE2-5215-4F91-A807-4E7DFD432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547" y="3035291"/>
            <a:ext cx="5370588" cy="7874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EB181A-B77F-4DB3-A032-140011B97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691" y="3905768"/>
            <a:ext cx="6401309" cy="80950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0914036-2B66-44EB-A91B-267213CCBC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6648"/>
          <a:stretch/>
        </p:blipFill>
        <p:spPr>
          <a:xfrm>
            <a:off x="5460553" y="5510909"/>
            <a:ext cx="6669449" cy="6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26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F0AF0E-7743-4189-B7CD-339344B35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522513"/>
            <a:ext cx="10058400" cy="5590903"/>
          </a:xfrm>
        </p:spPr>
        <p:txBody>
          <a:bodyPr/>
          <a:lstStyle/>
          <a:p>
            <a:r>
              <a:rPr lang="es-MX" dirty="0" err="1"/>
              <a:t>fdata</a:t>
            </a:r>
            <a:r>
              <a:rPr lang="es-MX" dirty="0"/>
              <a:t>=</a:t>
            </a:r>
            <a:r>
              <a:rPr lang="es-MX" dirty="0" err="1"/>
              <a:t>datastore</a:t>
            </a:r>
            <a:r>
              <a:rPr lang="es-MX" dirty="0"/>
              <a:t>("</a:t>
            </a:r>
            <a:r>
              <a:rPr lang="es-MX" dirty="0" err="1"/>
              <a:t>flights</a:t>
            </a:r>
            <a:r>
              <a:rPr lang="es-MX" dirty="0"/>
              <a:t>*.</a:t>
            </a:r>
            <a:r>
              <a:rPr lang="es-MX" dirty="0" err="1"/>
              <a:t>csv</a:t>
            </a:r>
            <a:r>
              <a:rPr lang="es-MX" dirty="0"/>
              <a:t>");</a:t>
            </a:r>
          </a:p>
          <a:p>
            <a:r>
              <a:rPr lang="es-MX" dirty="0" err="1"/>
              <a:t>flall</a:t>
            </a:r>
            <a:r>
              <a:rPr lang="es-MX" dirty="0"/>
              <a:t>=</a:t>
            </a:r>
            <a:r>
              <a:rPr lang="es-MX" dirty="0" err="1"/>
              <a:t>readall</a:t>
            </a:r>
            <a:r>
              <a:rPr lang="es-MX" dirty="0"/>
              <a:t>(</a:t>
            </a:r>
            <a:r>
              <a:rPr lang="es-MX" dirty="0" err="1"/>
              <a:t>fdata</a:t>
            </a:r>
            <a:r>
              <a:rPr lang="es-MX" dirty="0"/>
              <a:t>)</a:t>
            </a:r>
          </a:p>
          <a:p>
            <a:endParaRPr lang="es-MX" dirty="0"/>
          </a:p>
          <a:p>
            <a:r>
              <a:rPr lang="es-MX" dirty="0" err="1"/>
              <a:t>Join</a:t>
            </a:r>
            <a:r>
              <a:rPr lang="es-MX" dirty="0"/>
              <a:t>()</a:t>
            </a:r>
          </a:p>
          <a:p>
            <a:r>
              <a:rPr lang="es-MX" dirty="0" err="1"/>
              <a:t>Innerjoin</a:t>
            </a:r>
            <a:r>
              <a:rPr lang="es-MX" dirty="0"/>
              <a:t>()</a:t>
            </a:r>
          </a:p>
          <a:p>
            <a:r>
              <a:rPr lang="es-MX" dirty="0" err="1"/>
              <a:t>Outerjoin</a:t>
            </a:r>
            <a:r>
              <a:rPr lang="es-MX" dirty="0"/>
              <a:t>()</a:t>
            </a:r>
          </a:p>
          <a:p>
            <a:endParaRPr lang="es-MX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9018BDE-D0CF-4CA5-AB73-9EB940D01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98" y="3866604"/>
            <a:ext cx="11607782" cy="17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82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5917C-C30F-4B04-B157-F30167D8E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562F52-3892-4AA1-A9D3-2B175ADF3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381BBB-382D-4F79-AA8D-5B4C05E34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5" y="482545"/>
            <a:ext cx="11026051" cy="569086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5480B3D-7BE7-48A2-A2D8-C33EC95EE684}"/>
              </a:ext>
            </a:extLst>
          </p:cNvPr>
          <p:cNvSpPr txBox="1"/>
          <p:nvPr/>
        </p:nvSpPr>
        <p:spPr>
          <a:xfrm>
            <a:off x="1097280" y="3429000"/>
            <a:ext cx="3709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Join</a:t>
            </a:r>
            <a:r>
              <a:rPr lang="es-MX" dirty="0"/>
              <a:t> </a:t>
            </a:r>
          </a:p>
          <a:p>
            <a:r>
              <a:rPr lang="es-MX" dirty="0" err="1"/>
              <a:t>Innerjoining</a:t>
            </a:r>
            <a:endParaRPr lang="es-MX" dirty="0"/>
          </a:p>
          <a:p>
            <a:r>
              <a:rPr lang="es-MX" dirty="0" err="1"/>
              <a:t>Outer</a:t>
            </a:r>
            <a:r>
              <a:rPr lang="es-MX" dirty="0"/>
              <a:t> </a:t>
            </a:r>
            <a:r>
              <a:rPr lang="es-MX" dirty="0" err="1"/>
              <a:t>joining</a:t>
            </a:r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85175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C3B29D1-C0E0-4C8C-B534-296A22211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6447" y="390072"/>
            <a:ext cx="5076825" cy="8953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281A014-8B83-4631-BA3B-95CD317FC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06" y="599985"/>
            <a:ext cx="3258871" cy="44504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EB01D0-877D-4F11-B046-28607E55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506" y="1291953"/>
            <a:ext cx="7446235" cy="6021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72DDE-E8F2-426F-BE2E-64FA4B8FD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185" y="2010409"/>
            <a:ext cx="2990850" cy="174307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0ECD092-4282-4DD2-865C-C23C5319B4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465" t="46665" r="27785" b="37899"/>
          <a:stretch/>
        </p:blipFill>
        <p:spPr>
          <a:xfrm>
            <a:off x="5188678" y="2547256"/>
            <a:ext cx="6248407" cy="176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04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FEF3B5E-21C3-4296-84DC-01FDC813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5" y="509666"/>
            <a:ext cx="5475906" cy="243409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6B63D3D-F271-465B-A202-CB7578EF2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830" y="509666"/>
            <a:ext cx="5209299" cy="26985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208F12E-8B94-4E83-9D8D-62DCCCCBB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922" y="3429000"/>
            <a:ext cx="5372066" cy="270685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944286B-307E-4E46-B5A9-9E61DF419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04" y="3508420"/>
            <a:ext cx="5820101" cy="269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63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10A1E37-E407-4FB7-B163-F610F3D44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679" y="2290143"/>
            <a:ext cx="4867275" cy="32956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26A2E3D-3526-435D-9DA9-1794963F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491" y="221932"/>
            <a:ext cx="7315200" cy="5619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BBA6753-B72B-4A87-870B-8FD1AF2DF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491" y="836084"/>
            <a:ext cx="5959389" cy="15674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891AC5-F4C9-450F-8D0F-444F717933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491" y="2414779"/>
            <a:ext cx="5085396" cy="8191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CB6B5F0-4557-4793-83AC-AC5836652C95}"/>
              </a:ext>
            </a:extLst>
          </p:cNvPr>
          <p:cNvSpPr txBox="1"/>
          <p:nvPr/>
        </p:nvSpPr>
        <p:spPr>
          <a:xfrm>
            <a:off x="1319349" y="3696789"/>
            <a:ext cx="497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nnz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93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96704F-A6B5-43A0-8024-6A7A8609D7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6" t="8942" r="16639" b="17799"/>
          <a:stretch/>
        </p:blipFill>
        <p:spPr>
          <a:xfrm>
            <a:off x="920611" y="81197"/>
            <a:ext cx="5366479" cy="334780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E2F3FC3-D66D-46A4-B8D3-23DE2B891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14" y="777365"/>
            <a:ext cx="2924175" cy="533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01B6083-E6FD-4AE2-9423-E0C813EA3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6" t="38246" r="50000" b="57818"/>
          <a:stretch/>
        </p:blipFill>
        <p:spPr>
          <a:xfrm>
            <a:off x="6775553" y="1402205"/>
            <a:ext cx="5151620" cy="2698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85004A-B537-4637-A191-EF5AFD658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4888" y="2374320"/>
            <a:ext cx="4552950" cy="5429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5FEE509-427A-4F1B-A6B3-A1B85B861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5000" y="3520440"/>
            <a:ext cx="8378189" cy="305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20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FE12EE8-E1F3-4417-85E7-6348718C4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21" y="300990"/>
            <a:ext cx="4010025" cy="22813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146BB2-9718-418D-926F-5980822EC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509" y="791114"/>
            <a:ext cx="3127919" cy="15079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7A28958-C5BD-43DD-AA6D-7B484D470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672" t="33263" r="17746" b="44738"/>
          <a:stretch/>
        </p:blipFill>
        <p:spPr>
          <a:xfrm>
            <a:off x="674557" y="3429000"/>
            <a:ext cx="10148140" cy="263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19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D796C1-FA92-4F28-A597-62C089896B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587"/>
          <a:stretch/>
        </p:blipFill>
        <p:spPr>
          <a:xfrm>
            <a:off x="799026" y="1304144"/>
            <a:ext cx="10941063" cy="346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91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0B16A53-9EBD-4D66-8569-4657EE62F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34" t="30040" r="41455" b="46466"/>
          <a:stretch/>
        </p:blipFill>
        <p:spPr>
          <a:xfrm>
            <a:off x="1029559" y="3429000"/>
            <a:ext cx="9517040" cy="2623857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0DDD6F7-AF8D-4F80-9F93-3F96D4987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93" t="36946" r="26500" b="39614"/>
          <a:stretch/>
        </p:blipFill>
        <p:spPr>
          <a:xfrm>
            <a:off x="1186313" y="287381"/>
            <a:ext cx="8545516" cy="262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149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E2D94F-B3CA-4ECE-B988-BC854DBE2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80" t="29718" r="21189" b="21953"/>
          <a:stretch/>
        </p:blipFill>
        <p:spPr>
          <a:xfrm>
            <a:off x="503909" y="350677"/>
            <a:ext cx="9328878" cy="567956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CEB66DA-FDB9-4488-9291-09797777B9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765"/>
          <a:stretch/>
        </p:blipFill>
        <p:spPr>
          <a:xfrm>
            <a:off x="5813422" y="1509242"/>
            <a:ext cx="1670590" cy="232548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03E57E5-C910-4AEA-9DD0-677EDB2504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54"/>
          <a:stretch/>
        </p:blipFill>
        <p:spPr>
          <a:xfrm>
            <a:off x="7596554" y="1509241"/>
            <a:ext cx="3713871" cy="233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77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1C1AC21-C26E-4409-BA56-253A0AFCF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9" t="29214" r="37123" b="21265"/>
          <a:stretch/>
        </p:blipFill>
        <p:spPr>
          <a:xfrm>
            <a:off x="200417" y="325675"/>
            <a:ext cx="8053913" cy="42463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9EAC08F-D535-4922-924C-A0AAAAD1F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9" t="28848" r="50000" b="6645"/>
          <a:stretch/>
        </p:blipFill>
        <p:spPr>
          <a:xfrm>
            <a:off x="7035451" y="1828799"/>
            <a:ext cx="4956132" cy="44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761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7F39D8A-27D8-428F-A6A7-EFA13CE22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25" y="354967"/>
            <a:ext cx="4752975" cy="15906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D444828-6FCC-4C2E-8427-641F3C5A3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481" y="3429000"/>
            <a:ext cx="4468683" cy="24541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AB79EA-E90B-4CF8-9CB3-851521DC3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609" y="1150304"/>
            <a:ext cx="3059957" cy="13789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A95561B-7864-4227-B38D-508743363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5609" y="3095189"/>
            <a:ext cx="3088811" cy="1631449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F148B288-ECEA-46C4-8364-D0C7BF1D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82" y="2580480"/>
            <a:ext cx="3235590" cy="228600"/>
          </a:xfrm>
        </p:spPr>
        <p:txBody>
          <a:bodyPr>
            <a:normAutofit fontScale="90000"/>
          </a:bodyPr>
          <a:lstStyle/>
          <a:p>
            <a:r>
              <a:rPr lang="es-MX" dirty="0" err="1"/>
              <a:t>Standarization</a:t>
            </a:r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6336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A11222E-82A1-440D-854C-AD51FBC9E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529" r="44154" b="45433"/>
          <a:stretch/>
        </p:blipFill>
        <p:spPr>
          <a:xfrm>
            <a:off x="379827" y="323557"/>
            <a:ext cx="10160609" cy="257438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481EB1B-1A73-46E9-AB8C-1554A6FCB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30" y="2744811"/>
            <a:ext cx="4172903" cy="333299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A29716F-9877-4A46-8616-9D4F3768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532" y="2744811"/>
            <a:ext cx="4398205" cy="325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91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A6D31B5-315D-4C09-8C5B-81965848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73" y="1014412"/>
            <a:ext cx="5698382" cy="11059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9B52A7-FD1C-486A-86C0-959775BAB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678" y="218004"/>
            <a:ext cx="4272140" cy="321099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555169-71B3-407F-82CF-FD5FCE3C52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436"/>
          <a:stretch/>
        </p:blipFill>
        <p:spPr>
          <a:xfrm>
            <a:off x="772954" y="2317746"/>
            <a:ext cx="1252794" cy="27402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1944B18-040A-4614-9D50-04C5A829CA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85"/>
          <a:stretch/>
        </p:blipFill>
        <p:spPr>
          <a:xfrm>
            <a:off x="2159878" y="2317746"/>
            <a:ext cx="4065277" cy="283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80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AEE0A0-BB6E-423B-A46D-EA8AB02B9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84" y="386769"/>
            <a:ext cx="5354628" cy="412125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E682D33-F745-4555-BA37-0B16C666340B}"/>
              </a:ext>
            </a:extLst>
          </p:cNvPr>
          <p:cNvSpPr txBox="1"/>
          <p:nvPr/>
        </p:nvSpPr>
        <p:spPr>
          <a:xfrm>
            <a:off x="6192981" y="983673"/>
            <a:ext cx="492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Solo aplica en una distribución normal, usa pruebas estadísticas para aceptar rechazar esto 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41EC797-47B7-4184-AC1E-52B151949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887" y="1955410"/>
            <a:ext cx="5704682" cy="33502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7D0FF48-43B8-497F-9C34-47D5FEB93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228" y="4052842"/>
            <a:ext cx="2998016" cy="26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69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0F6626-30DB-480E-8CB9-7EF348A49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6" y="516567"/>
            <a:ext cx="4656406" cy="275391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BC41BE-2469-4783-8B0D-5B4EA5481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265" y="291962"/>
            <a:ext cx="4038600" cy="6286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48283B7-65CF-409F-861C-A843EAD44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37142"/>
            <a:ext cx="2711312" cy="17272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4611E6-E5A1-4DC3-8D83-51152F59C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129" y="3270478"/>
            <a:ext cx="3910615" cy="296917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92E3CEF-505F-438A-A566-570A27394A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151" y="3593270"/>
            <a:ext cx="458152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04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DD24F0-50A9-43CC-AC1A-77A2DC9B1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30" y="530613"/>
            <a:ext cx="9586106" cy="28983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13A55C6-1487-4526-B7E4-8972628A4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607" y="3677580"/>
            <a:ext cx="4904393" cy="233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833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005FD2F-5AE5-45A5-8B87-8A42D81BAE1A}"/>
              </a:ext>
            </a:extLst>
          </p:cNvPr>
          <p:cNvSpPr txBox="1"/>
          <p:nvPr/>
        </p:nvSpPr>
        <p:spPr>
          <a:xfrm>
            <a:off x="954156" y="543339"/>
            <a:ext cx="99656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1    Análisis de datos, se visualiza, según el caso se remueven </a:t>
            </a:r>
            <a:r>
              <a:rPr lang="es-MX" sz="2400" dirty="0" err="1"/>
              <a:t>outliers</a:t>
            </a:r>
            <a:r>
              <a:rPr lang="es-MX" sz="2400" dirty="0"/>
              <a:t> y ruido</a:t>
            </a:r>
          </a:p>
          <a:p>
            <a:r>
              <a:rPr lang="es-MX" sz="2400" dirty="0"/>
              <a:t>2    Se normalizan los datos para poder ser comparados </a:t>
            </a:r>
          </a:p>
        </p:txBody>
      </p:sp>
    </p:spTree>
    <p:extLst>
      <p:ext uri="{BB962C8B-B14F-4D97-AF65-F5344CB8AC3E}">
        <p14:creationId xmlns:p14="http://schemas.microsoft.com/office/powerpoint/2010/main" val="130032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528A1FA-A0FA-46BE-B1B3-D3165A0C0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44" y="783207"/>
            <a:ext cx="10682912" cy="57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22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48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FE25AF-311B-4E1D-8A39-647AD44D9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92" y="885044"/>
            <a:ext cx="11366015" cy="559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2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9D41192-5BD2-465F-9591-08D527041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96" y="1019310"/>
            <a:ext cx="10760561" cy="501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58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B94213F-438B-4221-B1EF-64F04FE7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30" y="817891"/>
            <a:ext cx="10910935" cy="522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3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C6B071D-45A2-419F-A1EF-BAA4A2D0F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678" y="969520"/>
            <a:ext cx="10088644" cy="49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898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4200</TotalTime>
  <Words>156</Words>
  <Application>Microsoft Office PowerPoint</Application>
  <PresentationFormat>Panorámica</PresentationFormat>
  <Paragraphs>49</Paragraphs>
  <Slides>50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3" baseType="lpstr">
      <vt:lpstr>Calibri</vt:lpstr>
      <vt:lpstr>Calibri Light</vt:lpstr>
      <vt:lpstr>Retrospección</vt:lpstr>
      <vt:lpstr>WORKFLOW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Exploratory data analisis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Standarization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 </dc:title>
  <dc:creator>HP</dc:creator>
  <cp:lastModifiedBy>CARLOS ITURBE GIL</cp:lastModifiedBy>
  <cp:revision>97</cp:revision>
  <dcterms:created xsi:type="dcterms:W3CDTF">2020-05-10T22:38:59Z</dcterms:created>
  <dcterms:modified xsi:type="dcterms:W3CDTF">2020-09-16T05:27:16Z</dcterms:modified>
</cp:coreProperties>
</file>